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56" r:id="rId3"/>
    <p:sldId id="277" r:id="rId4"/>
    <p:sldId id="283" r:id="rId5"/>
    <p:sldId id="289" r:id="rId6"/>
    <p:sldId id="286" r:id="rId7"/>
    <p:sldId id="292" r:id="rId8"/>
    <p:sldId id="291" r:id="rId9"/>
    <p:sldId id="290" r:id="rId1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500"/>
    <a:srgbClr val="9D3131"/>
    <a:srgbClr val="00A2F0"/>
    <a:srgbClr val="00ABF9"/>
    <a:srgbClr val="00A2F9"/>
    <a:srgbClr val="00A2E9"/>
    <a:srgbClr val="008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4673"/>
  </p:normalViewPr>
  <p:slideViewPr>
    <p:cSldViewPr>
      <p:cViewPr varScale="1">
        <p:scale>
          <a:sx n="197" d="100"/>
          <a:sy n="197" d="100"/>
        </p:scale>
        <p:origin x="7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E3096-5CEF-B240-952E-1A4A2583C1FE}" type="datetimeFigureOut">
              <a:rPr lang="pt-PT" smtClean="0"/>
              <a:t>20/04/18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F51D-D8C1-1F4A-8C2B-BD6CD3AD50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2076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lfast.com/robot/topics/bank/bank.htm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BDD0CE-06A4-404B-8A13-580229C1C9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3D4C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26">
            <a:extLst>
              <a:ext uri="{FF2B5EF4-FFF2-40B4-BE49-F238E27FC236}">
                <a16:creationId xmlns:a16="http://schemas.microsoft.com/office/drawing/2014/main" id="{B7511254-A05E-4E15-ABEE-9CE8034853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0632"/>
            <a:ext cx="8661654" cy="294773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20"/>
          <a:stretch/>
        </p:blipFill>
        <p:spPr>
          <a:xfrm>
            <a:off x="240657" y="241779"/>
            <a:ext cx="4259335" cy="2956330"/>
          </a:xfrm>
          <a:prstGeom prst="rect">
            <a:avLst/>
          </a:prstGeom>
        </p:spPr>
      </p:pic>
      <p:pic>
        <p:nvPicPr>
          <p:cNvPr id="6" name="Picture 9" descr="26414 (660×300)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5" b="5"/>
          <a:stretch/>
        </p:blipFill>
        <p:spPr bwMode="auto">
          <a:xfrm>
            <a:off x="467544" y="377679"/>
            <a:ext cx="2035925" cy="969936"/>
          </a:xfrm>
          <a:prstGeom prst="rect">
            <a:avLst/>
          </a:prstGeom>
          <a:noFill/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742950" y="3481937"/>
            <a:ext cx="7658100" cy="824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800" b="1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Chatbot para </a:t>
            </a:r>
            <a:r>
              <a:rPr lang="en-US" altLang="ko-KR" sz="3800" b="1" kern="1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serviços</a:t>
            </a:r>
            <a:r>
              <a:rPr lang="en-US" altLang="ko-KR" sz="3800" b="1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3800" b="1" kern="1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bancários</a:t>
            </a:r>
            <a:endParaRPr lang="en-US" altLang="ko-KR" sz="3800" b="1" kern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6775"/>
          <a:stretch/>
        </p:blipFill>
        <p:spPr>
          <a:xfrm>
            <a:off x="4445379" y="240632"/>
            <a:ext cx="4460556" cy="295633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503469" y="4306821"/>
            <a:ext cx="4137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O 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seu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b="1" dirty="0">
                <a:latin typeface="Calibri" charset="0"/>
                <a:ea typeface="Calibri" charset="0"/>
                <a:cs typeface="Calibri" charset="0"/>
              </a:rPr>
              <a:t>banco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dirty="0" err="1">
                <a:latin typeface="Calibri" charset="0"/>
                <a:ea typeface="Calibri" charset="0"/>
                <a:cs typeface="Calibri" charset="0"/>
              </a:rPr>
              <a:t>dentro</a:t>
            </a:r>
            <a:r>
              <a:rPr lang="en-US" altLang="ko-KR" dirty="0">
                <a:latin typeface="Calibri" charset="0"/>
                <a:ea typeface="Calibri" charset="0"/>
                <a:cs typeface="Calibri" charset="0"/>
              </a:rPr>
              <a:t> de um </a:t>
            </a:r>
            <a:r>
              <a:rPr lang="en-US" altLang="ko-KR" b="1" dirty="0">
                <a:latin typeface="Calibri" charset="0"/>
                <a:ea typeface="Calibri" charset="0"/>
                <a:cs typeface="Calibri" charset="0"/>
              </a:rPr>
              <a:t>chat</a:t>
            </a:r>
          </a:p>
        </p:txBody>
      </p:sp>
      <p:sp>
        <p:nvSpPr>
          <p:cNvPr id="8" name="TextBox 6">
            <a:hlinkClick r:id="rId4"/>
          </p:cNvPr>
          <p:cNvSpPr txBox="1"/>
          <p:nvPr/>
        </p:nvSpPr>
        <p:spPr>
          <a:xfrm>
            <a:off x="395536" y="1347615"/>
            <a:ext cx="4392488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charset="0"/>
                <a:ea typeface="Calibri" charset="0"/>
                <a:cs typeface="Calibri" charset="0"/>
              </a:rPr>
              <a:t>Fábio Teixeira</a:t>
            </a:r>
          </a:p>
          <a:p>
            <a:r>
              <a:rPr lang="en-US" altLang="ko-KR" sz="1200" dirty="0" err="1">
                <a:latin typeface="Calibri" charset="0"/>
                <a:ea typeface="Calibri" charset="0"/>
                <a:cs typeface="Calibri" charset="0"/>
              </a:rPr>
              <a:t>Mestrado</a:t>
            </a:r>
            <a:r>
              <a:rPr lang="en-US" altLang="ko-KR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dirty="0" err="1">
                <a:latin typeface="Calibri" charset="0"/>
                <a:ea typeface="Calibri" charset="0"/>
                <a:cs typeface="Calibri" charset="0"/>
              </a:rPr>
              <a:t>Integrado</a:t>
            </a:r>
            <a:r>
              <a:rPr lang="en-US" altLang="ko-KR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dirty="0" err="1">
                <a:latin typeface="Calibri" charset="0"/>
                <a:ea typeface="Calibri" charset="0"/>
                <a:cs typeface="Calibri" charset="0"/>
              </a:rPr>
              <a:t>em</a:t>
            </a:r>
            <a:r>
              <a:rPr lang="en-US" altLang="ko-KR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dirty="0" err="1">
                <a:latin typeface="Calibri" charset="0"/>
                <a:ea typeface="Calibri" charset="0"/>
                <a:cs typeface="Calibri" charset="0"/>
              </a:rPr>
              <a:t>Engenharia</a:t>
            </a:r>
            <a:r>
              <a:rPr lang="en-US" altLang="ko-KR" sz="12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altLang="ko-KR" sz="1200" dirty="0" err="1">
                <a:latin typeface="Calibri" charset="0"/>
                <a:ea typeface="Calibri" charset="0"/>
                <a:cs typeface="Calibri" charset="0"/>
              </a:rPr>
              <a:t>Redes</a:t>
            </a:r>
            <a:r>
              <a:rPr lang="en-US" altLang="ko-KR" sz="1200" dirty="0">
                <a:latin typeface="Calibri" charset="0"/>
                <a:ea typeface="Calibri" charset="0"/>
                <a:cs typeface="Calibri" charset="0"/>
              </a:rPr>
              <a:t> e </a:t>
            </a:r>
            <a:r>
              <a:rPr lang="en-US" altLang="ko-KR" sz="1200" dirty="0" err="1">
                <a:latin typeface="Calibri" charset="0"/>
                <a:ea typeface="Calibri" charset="0"/>
                <a:cs typeface="Calibri" charset="0"/>
              </a:rPr>
              <a:t>Sistemas</a:t>
            </a:r>
            <a:r>
              <a:rPr lang="en-US" altLang="ko-KR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dirty="0" err="1">
                <a:latin typeface="Calibri" charset="0"/>
                <a:ea typeface="Calibri" charset="0"/>
                <a:cs typeface="Calibri" charset="0"/>
              </a:rPr>
              <a:t>Informáticos</a:t>
            </a:r>
            <a:endParaRPr lang="en-US" altLang="ko-KR" sz="1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ko-KR" sz="1000" dirty="0" err="1">
                <a:latin typeface="Calibri" charset="0"/>
                <a:ea typeface="Calibri" charset="0"/>
                <a:cs typeface="Calibri" charset="0"/>
              </a:rPr>
              <a:t>Departamento</a:t>
            </a:r>
            <a:r>
              <a:rPr lang="en-US" altLang="ko-KR" sz="10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altLang="ko-KR" sz="1000" dirty="0" err="1">
                <a:latin typeface="Calibri" charset="0"/>
                <a:ea typeface="Calibri" charset="0"/>
                <a:cs typeface="Calibri" charset="0"/>
              </a:rPr>
              <a:t>Ciência</a:t>
            </a:r>
            <a:r>
              <a:rPr lang="en-US" altLang="ko-KR" sz="1000" dirty="0">
                <a:latin typeface="Calibri" charset="0"/>
                <a:ea typeface="Calibri" charset="0"/>
                <a:cs typeface="Calibri" charset="0"/>
              </a:rPr>
              <a:t> dos </a:t>
            </a:r>
            <a:r>
              <a:rPr lang="en-US" altLang="ko-KR" sz="1000" dirty="0" err="1">
                <a:latin typeface="Calibri" charset="0"/>
                <a:ea typeface="Calibri" charset="0"/>
                <a:cs typeface="Calibri" charset="0"/>
              </a:rPr>
              <a:t>Computadores</a:t>
            </a:r>
            <a:endParaRPr lang="en-US" altLang="ko-KR" sz="1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ko-KR" sz="1000" dirty="0">
                <a:latin typeface="Calibri" charset="0"/>
                <a:ea typeface="Calibri" charset="0"/>
                <a:cs typeface="Calibri" charset="0"/>
              </a:rPr>
              <a:t>2017/2018</a:t>
            </a:r>
          </a:p>
          <a:p>
            <a:endParaRPr lang="en-US" altLang="ko-KR" sz="105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ko-KR" sz="1200" b="1" dirty="0" err="1">
                <a:latin typeface="Calibri" charset="0"/>
                <a:ea typeface="Calibri" charset="0"/>
                <a:cs typeface="Calibri" charset="0"/>
              </a:rPr>
              <a:t>Orientador</a:t>
            </a:r>
            <a:endParaRPr lang="en-US" altLang="ko-KR" sz="1200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ko-KR" sz="1000" dirty="0" err="1">
                <a:latin typeface="Calibri" charset="0"/>
                <a:ea typeface="Calibri" charset="0"/>
                <a:cs typeface="Calibri" charset="0"/>
              </a:rPr>
              <a:t>Alípio</a:t>
            </a:r>
            <a:r>
              <a:rPr lang="en-US" altLang="ko-KR" sz="1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000" dirty="0" err="1">
                <a:latin typeface="Calibri" charset="0"/>
                <a:ea typeface="Calibri" charset="0"/>
                <a:cs typeface="Calibri" charset="0"/>
              </a:rPr>
              <a:t>Mário</a:t>
            </a:r>
            <a:r>
              <a:rPr lang="en-US" altLang="ko-KR" sz="1000" dirty="0">
                <a:latin typeface="Calibri" charset="0"/>
                <a:ea typeface="Calibri" charset="0"/>
                <a:cs typeface="Calibri" charset="0"/>
              </a:rPr>
              <a:t> Guedes Jorge, Professor </a:t>
            </a:r>
            <a:r>
              <a:rPr lang="en-US" altLang="ko-KR" sz="1000" dirty="0" err="1">
                <a:latin typeface="Calibri" charset="0"/>
                <a:ea typeface="Calibri" charset="0"/>
                <a:cs typeface="Calibri" charset="0"/>
              </a:rPr>
              <a:t>Associado</a:t>
            </a:r>
            <a:r>
              <a:rPr lang="en-US" altLang="ko-KR" sz="10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altLang="ko-KR" sz="1000" dirty="0" err="1">
                <a:latin typeface="Calibri" charset="0"/>
                <a:ea typeface="Calibri" charset="0"/>
                <a:cs typeface="Calibri" charset="0"/>
              </a:rPr>
              <a:t>Faculdade</a:t>
            </a:r>
            <a:r>
              <a:rPr lang="en-US" altLang="ko-KR" sz="10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altLang="ko-KR" sz="1000" dirty="0" err="1">
                <a:latin typeface="Calibri" charset="0"/>
                <a:ea typeface="Calibri" charset="0"/>
                <a:cs typeface="Calibri" charset="0"/>
              </a:rPr>
              <a:t>Ciências</a:t>
            </a:r>
            <a:r>
              <a:rPr lang="en-US" altLang="ko-KR" sz="1000" dirty="0">
                <a:latin typeface="Calibri" charset="0"/>
                <a:ea typeface="Calibri" charset="0"/>
                <a:cs typeface="Calibri" charset="0"/>
              </a:rPr>
              <a:t> da </a:t>
            </a:r>
            <a:r>
              <a:rPr lang="en-US" altLang="ko-KR" sz="1000" dirty="0" err="1">
                <a:latin typeface="Calibri" charset="0"/>
                <a:ea typeface="Calibri" charset="0"/>
                <a:cs typeface="Calibri" charset="0"/>
              </a:rPr>
              <a:t>Universidade</a:t>
            </a:r>
            <a:r>
              <a:rPr lang="en-US" altLang="ko-KR" sz="1000" dirty="0">
                <a:latin typeface="Calibri" charset="0"/>
                <a:ea typeface="Calibri" charset="0"/>
                <a:cs typeface="Calibri" charset="0"/>
              </a:rPr>
              <a:t> do Porto</a:t>
            </a:r>
            <a:endParaRPr lang="en-US" altLang="ko-KR" sz="9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2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233586"/>
            <a:ext cx="3249230" cy="46346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o 1"/>
          <p:cNvGrpSpPr/>
          <p:nvPr/>
        </p:nvGrpSpPr>
        <p:grpSpPr>
          <a:xfrm>
            <a:off x="342705" y="555526"/>
            <a:ext cx="3069145" cy="3931338"/>
            <a:chOff x="366769" y="512406"/>
            <a:chExt cx="3069145" cy="3931338"/>
          </a:xfrm>
        </p:grpSpPr>
        <p:sp>
          <p:nvSpPr>
            <p:cNvPr id="5" name="Retângulo 4"/>
            <p:cNvSpPr/>
            <p:nvPr/>
          </p:nvSpPr>
          <p:spPr>
            <a:xfrm>
              <a:off x="401113" y="565759"/>
              <a:ext cx="3034801" cy="387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pt-PT" sz="1200" dirty="0">
                  <a:solidFill>
                    <a:schemeClr val="bg1"/>
                  </a:solidFill>
                </a:rPr>
                <a:t>          ~90% do nosso tempo no </a:t>
              </a:r>
              <a:r>
                <a:rPr lang="pt-PT" sz="1200" dirty="0" err="1">
                  <a:solidFill>
                    <a:schemeClr val="bg1"/>
                  </a:solidFill>
                </a:rPr>
                <a:t>telemóvel</a:t>
              </a:r>
              <a:r>
                <a:rPr lang="pt-PT" sz="1200" dirty="0">
                  <a:solidFill>
                    <a:schemeClr val="bg1"/>
                  </a:solidFill>
                </a:rPr>
                <a:t> é passado em plataformas de e-mail e mensagens. Adoraria formar equipas que criassem coisas para </a:t>
              </a:r>
              <a:r>
                <a:rPr lang="pt-PT" sz="1200" dirty="0" err="1">
                  <a:solidFill>
                    <a:schemeClr val="bg1"/>
                  </a:solidFill>
                </a:rPr>
                <a:t>sítios</a:t>
              </a:r>
              <a:r>
                <a:rPr lang="pt-PT" sz="1200" dirty="0">
                  <a:solidFill>
                    <a:schemeClr val="bg1"/>
                  </a:solidFill>
                </a:rPr>
                <a:t> onde os consumidores </a:t>
              </a:r>
              <a:r>
                <a:rPr lang="pt-PT" sz="1200" dirty="0" err="1">
                  <a:solidFill>
                    <a:schemeClr val="bg1"/>
                  </a:solidFill>
                </a:rPr>
                <a:t>vão</a:t>
              </a:r>
              <a:r>
                <a:rPr lang="pt-PT" sz="1200" dirty="0">
                  <a:solidFill>
                    <a:schemeClr val="bg1"/>
                  </a:solidFill>
                </a:rPr>
                <a:t>!</a:t>
              </a:r>
            </a:p>
            <a:p>
              <a:pPr algn="r">
                <a:lnSpc>
                  <a:spcPct val="150000"/>
                </a:lnSpc>
              </a:pPr>
              <a:r>
                <a:rPr lang="pt-PT" sz="1000" b="1" dirty="0" err="1">
                  <a:solidFill>
                    <a:schemeClr val="bg1"/>
                  </a:solidFill>
                </a:rPr>
                <a:t>Niko</a:t>
              </a:r>
              <a:r>
                <a:rPr lang="pt-PT" sz="1000" b="1" dirty="0">
                  <a:solidFill>
                    <a:schemeClr val="bg1"/>
                  </a:solidFill>
                </a:rPr>
                <a:t> </a:t>
              </a:r>
              <a:r>
                <a:rPr lang="pt-PT" sz="1000" b="1" dirty="0" err="1">
                  <a:solidFill>
                    <a:schemeClr val="bg1"/>
                  </a:solidFill>
                </a:rPr>
                <a:t>Bonatsos</a:t>
              </a:r>
              <a:r>
                <a:rPr lang="pt-PT" sz="1000" dirty="0">
                  <a:solidFill>
                    <a:schemeClr val="bg1"/>
                  </a:solidFill>
                </a:rPr>
                <a:t>, Diretor Geral na General </a:t>
              </a:r>
              <a:r>
                <a:rPr lang="pt-PT" sz="1000" dirty="0" err="1">
                  <a:solidFill>
                    <a:schemeClr val="bg1"/>
                  </a:solidFill>
                </a:rPr>
                <a:t>Catalyst</a:t>
              </a:r>
              <a:r>
                <a:rPr lang="pt-PT" sz="1000" dirty="0">
                  <a:solidFill>
                    <a:schemeClr val="bg1"/>
                  </a:solidFill>
                </a:rPr>
                <a:t> </a:t>
              </a:r>
            </a:p>
            <a:p>
              <a:pPr algn="just">
                <a:lnSpc>
                  <a:spcPct val="150000"/>
                </a:lnSpc>
              </a:pPr>
              <a:endParaRPr lang="pt-PT" sz="1200" dirty="0">
                <a:solidFill>
                  <a:schemeClr val="bg1"/>
                </a:solidFill>
              </a:endParaRPr>
            </a:p>
            <a:p>
              <a:pPr algn="just" latinLnBrk="0">
                <a:lnSpc>
                  <a:spcPct val="150000"/>
                </a:lnSpc>
              </a:pPr>
              <a:r>
                <a:rPr lang="pt-PT" sz="1200" dirty="0">
                  <a:solidFill>
                    <a:schemeClr val="bg1"/>
                  </a:solidFill>
                </a:rPr>
                <a:t>          As pessoas </a:t>
              </a:r>
              <a:r>
                <a:rPr lang="pt-PT" sz="1200" dirty="0" err="1">
                  <a:solidFill>
                    <a:schemeClr val="bg1"/>
                  </a:solidFill>
                </a:rPr>
                <a:t>estão</a:t>
              </a:r>
              <a:r>
                <a:rPr lang="pt-PT" sz="1200" dirty="0">
                  <a:solidFill>
                    <a:schemeClr val="bg1"/>
                  </a:solidFill>
                </a:rPr>
                <a:t> agora a passar mais tempo em </a:t>
              </a:r>
              <a:r>
                <a:rPr lang="pt-PT" sz="1200" dirty="0" err="1">
                  <a:solidFill>
                    <a:schemeClr val="bg1"/>
                  </a:solidFill>
                </a:rPr>
                <a:t>aplicações</a:t>
              </a:r>
              <a:r>
                <a:rPr lang="pt-PT" sz="1200" dirty="0">
                  <a:solidFill>
                    <a:schemeClr val="bg1"/>
                  </a:solidFill>
                </a:rPr>
                <a:t> de mensagens do que nas redes sociais, o que é um grande ponto de viragem. As </a:t>
              </a:r>
              <a:r>
                <a:rPr lang="pt-PT" sz="1200" dirty="0" err="1">
                  <a:solidFill>
                    <a:schemeClr val="bg1"/>
                  </a:solidFill>
                </a:rPr>
                <a:t>aplicações</a:t>
              </a:r>
              <a:r>
                <a:rPr lang="pt-PT" sz="1200" dirty="0">
                  <a:solidFill>
                    <a:schemeClr val="bg1"/>
                  </a:solidFill>
                </a:rPr>
                <a:t> de mensagens </a:t>
              </a:r>
              <a:r>
                <a:rPr lang="pt-PT" sz="1200" dirty="0" err="1">
                  <a:solidFill>
                    <a:schemeClr val="bg1"/>
                  </a:solidFill>
                </a:rPr>
                <a:t>são</a:t>
              </a:r>
              <a:r>
                <a:rPr lang="pt-PT" sz="1200" dirty="0">
                  <a:solidFill>
                    <a:schemeClr val="bg1"/>
                  </a:solidFill>
                </a:rPr>
                <a:t> as plataformas do futuro e os </a:t>
              </a:r>
              <a:r>
                <a:rPr lang="pt-PT" sz="1200" i="1" dirty="0" err="1">
                  <a:solidFill>
                    <a:schemeClr val="bg1"/>
                  </a:solidFill>
                </a:rPr>
                <a:t>bots</a:t>
              </a:r>
              <a:r>
                <a:rPr lang="pt-PT" sz="1200" i="1" dirty="0">
                  <a:solidFill>
                    <a:schemeClr val="bg1"/>
                  </a:solidFill>
                </a:rPr>
                <a:t> </a:t>
              </a:r>
              <a:r>
                <a:rPr lang="pt-PT" sz="1200" dirty="0" err="1">
                  <a:solidFill>
                    <a:schemeClr val="bg1"/>
                  </a:solidFill>
                </a:rPr>
                <a:t>vão</a:t>
              </a:r>
              <a:r>
                <a:rPr lang="pt-PT" sz="1200" dirty="0">
                  <a:solidFill>
                    <a:schemeClr val="bg1"/>
                  </a:solidFill>
                </a:rPr>
                <a:t> ser o meio para aceder a todos os tipos de </a:t>
              </a:r>
              <a:r>
                <a:rPr lang="pt-PT" sz="1200" dirty="0" err="1">
                  <a:solidFill>
                    <a:schemeClr val="bg1"/>
                  </a:solidFill>
                </a:rPr>
                <a:t>serviço</a:t>
              </a:r>
              <a:r>
                <a:rPr lang="pt-PT" sz="1200" dirty="0">
                  <a:solidFill>
                    <a:schemeClr val="bg1"/>
                  </a:solidFill>
                </a:rPr>
                <a:t>.</a:t>
              </a:r>
            </a:p>
            <a:p>
              <a:pPr algn="r">
                <a:lnSpc>
                  <a:spcPct val="150000"/>
                </a:lnSpc>
              </a:pPr>
              <a:r>
                <a:rPr lang="pt-PT" sz="1000" b="1" dirty="0">
                  <a:solidFill>
                    <a:schemeClr val="bg1"/>
                  </a:solidFill>
                </a:rPr>
                <a:t>Peter Rojas</a:t>
              </a:r>
              <a:r>
                <a:rPr lang="pt-PT" sz="1000" dirty="0">
                  <a:solidFill>
                    <a:schemeClr val="bg1"/>
                  </a:solidFill>
                </a:rPr>
                <a:t>, </a:t>
              </a:r>
              <a:r>
                <a:rPr lang="pt-PT" sz="1000" dirty="0" err="1">
                  <a:solidFill>
                    <a:schemeClr val="bg1"/>
                  </a:solidFill>
                </a:rPr>
                <a:t>empresário</a:t>
              </a:r>
              <a:r>
                <a:rPr lang="pt-PT" sz="1000" dirty="0">
                  <a:solidFill>
                    <a:schemeClr val="bg1"/>
                  </a:solidFill>
                </a:rPr>
                <a:t> e trabalhador da </a:t>
              </a:r>
              <a:r>
                <a:rPr lang="pt-PT" sz="1000" dirty="0" err="1">
                  <a:solidFill>
                    <a:schemeClr val="bg1"/>
                  </a:solidFill>
                </a:rPr>
                <a:t>Betaworks</a:t>
              </a:r>
              <a:r>
                <a:rPr lang="pt-PT" sz="1000" dirty="0">
                  <a:solidFill>
                    <a:schemeClr val="bg1"/>
                  </a:solidFill>
                </a:rPr>
                <a:t> </a:t>
              </a: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6769" y="512406"/>
              <a:ext cx="360000" cy="360000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6769" y="2400224"/>
              <a:ext cx="360000" cy="360000"/>
            </a:xfrm>
            <a:prstGeom prst="rect">
              <a:avLst/>
            </a:prstGeom>
          </p:spPr>
        </p:pic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766741"/>
            <a:ext cx="4828940" cy="36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70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2B0BD37-87F5-4DDB-B767-20FA060489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38225" y="241299"/>
            <a:ext cx="3096928" cy="4545013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FE5C4E-0B5D-4AB5-9877-3993F84A3D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608601" y="241299"/>
            <a:ext cx="2531610" cy="2444751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048CCE-094B-4948-B61B-DE627F1767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81511" y="241299"/>
            <a:ext cx="2531609" cy="2444751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B48934-4796-4249-B64C-EE2375977B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4082314"/>
            <a:ext cx="48006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753" y="1190502"/>
            <a:ext cx="2103224" cy="5415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622811" y="940917"/>
            <a:ext cx="2081501" cy="1040750"/>
          </a:xfrm>
          <a:prstGeom prst="rect">
            <a:avLst/>
          </a:prstGeom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3766365" y="3003549"/>
            <a:ext cx="4848966" cy="993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3600" dirty="0" err="1">
                <a:solidFill>
                  <a:schemeClr val="bg1"/>
                </a:solidFill>
              </a:rPr>
              <a:t>Tecnologia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478668-A387-E742-9812-DB47738C9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13" y="1493597"/>
            <a:ext cx="2683552" cy="27776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63CB0C-0139-BB40-952C-81A7BB84A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655"/>
          <a:stretch/>
        </p:blipFill>
        <p:spPr>
          <a:xfrm>
            <a:off x="838232" y="595780"/>
            <a:ext cx="1896914" cy="5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4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C9B8F0-FF66-4C15-BD05-E86B873318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4025931"/>
            <a:ext cx="2571723" cy="1117569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505C23-674B-4195-81D6-0C127FEAE3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5931"/>
            <a:ext cx="6870771" cy="1117569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4147413"/>
            <a:ext cx="5789535" cy="822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Desenvolvimento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7244"/>
            <a:ext cx="1265560" cy="12655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59632" y="267494"/>
            <a:ext cx="1265560" cy="126556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39752" y="267494"/>
            <a:ext cx="1265560" cy="12655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19872" y="267494"/>
            <a:ext cx="1265560" cy="12655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99992" y="267494"/>
            <a:ext cx="1265560" cy="126556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80112" y="247244"/>
            <a:ext cx="1265560" cy="126556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60232" y="267494"/>
            <a:ext cx="1265560" cy="126556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0352" y="267494"/>
            <a:ext cx="1265560" cy="1265560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13346" y="153305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/>
              <a:t>agent.txt</a:t>
            </a:r>
            <a:endParaRPr lang="pt-PT" sz="12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496368" y="153305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/>
              <a:t>bye.txt</a:t>
            </a:r>
            <a:endParaRPr lang="pt-PT" sz="12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331956" y="1533054"/>
            <a:ext cx="128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/>
              <a:t>confirmation.txt</a:t>
            </a:r>
            <a:endParaRPr lang="pt-PT" sz="12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550307" y="1533053"/>
            <a:ext cx="1012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/>
              <a:t>courtesy.txt</a:t>
            </a:r>
            <a:endParaRPr lang="pt-PT" sz="12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610535" y="1533054"/>
            <a:ext cx="10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/>
              <a:t>emotions.txt</a:t>
            </a:r>
            <a:endParaRPr lang="pt-PT" sz="12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812456" y="153305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/>
              <a:t>hello.txt</a:t>
            </a:r>
            <a:endParaRPr lang="pt-PT" sz="12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891513" y="1538567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/>
              <a:t>other.txt</a:t>
            </a:r>
            <a:endParaRPr lang="pt-PT" sz="12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7971602" y="1533054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 err="1"/>
              <a:t>user.txt</a:t>
            </a:r>
            <a:endParaRPr lang="pt-PT" sz="1200" dirty="0"/>
          </a:p>
        </p:txBody>
      </p:sp>
      <p:grpSp>
        <p:nvGrpSpPr>
          <p:cNvPr id="25" name="Grupo 24"/>
          <p:cNvGrpSpPr/>
          <p:nvPr/>
        </p:nvGrpSpPr>
        <p:grpSpPr>
          <a:xfrm>
            <a:off x="5806798" y="1821079"/>
            <a:ext cx="1995686" cy="2122138"/>
            <a:chOff x="3275856" y="1810572"/>
            <a:chExt cx="1995686" cy="2122138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75856" y="1937024"/>
              <a:ext cx="1995686" cy="1995686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3550307" y="1810572"/>
              <a:ext cx="1327107" cy="1822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45000"/>
                </a:lnSpc>
              </a:pPr>
              <a:r>
                <a:rPr lang="pt-PT" sz="1200" dirty="0"/>
                <a:t>Olá!</a:t>
              </a:r>
            </a:p>
            <a:p>
              <a:pPr>
                <a:lnSpc>
                  <a:spcPct val="245000"/>
                </a:lnSpc>
              </a:pPr>
              <a:r>
                <a:rPr lang="pt-PT" sz="1200" dirty="0"/>
                <a:t>Bom dia!</a:t>
              </a:r>
            </a:p>
            <a:p>
              <a:pPr>
                <a:lnSpc>
                  <a:spcPct val="245000"/>
                </a:lnSpc>
              </a:pPr>
              <a:r>
                <a:rPr lang="pt-PT" sz="1200" dirty="0"/>
                <a:t>Boa tarde!</a:t>
              </a:r>
            </a:p>
            <a:p>
              <a:pPr>
                <a:lnSpc>
                  <a:spcPct val="245000"/>
                </a:lnSpc>
              </a:pPr>
              <a:r>
                <a:rPr lang="pt-PT" sz="1200" dirty="0"/>
                <a:t>Boa noite!</a:t>
              </a: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1436684" y="1818446"/>
            <a:ext cx="1995686" cy="2122138"/>
            <a:chOff x="3275856" y="1810572"/>
            <a:chExt cx="1995686" cy="2122138"/>
          </a:xfrm>
        </p:grpSpPr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75856" y="1937024"/>
              <a:ext cx="1995686" cy="1995686"/>
            </a:xfrm>
            <a:prstGeom prst="rect">
              <a:avLst/>
            </a:prstGeom>
          </p:spPr>
        </p:pic>
        <p:sp>
          <p:nvSpPr>
            <p:cNvPr id="28" name="Retângulo 27"/>
            <p:cNvSpPr/>
            <p:nvPr/>
          </p:nvSpPr>
          <p:spPr>
            <a:xfrm>
              <a:off x="3550307" y="1810572"/>
              <a:ext cx="1327107" cy="1902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45000"/>
                </a:lnSpc>
              </a:pPr>
              <a:r>
                <a:rPr lang="pt-PT" sz="1200" dirty="0"/>
                <a:t>Vou sair.</a:t>
              </a:r>
            </a:p>
            <a:p>
              <a:pPr>
                <a:lnSpc>
                  <a:spcPct val="245000"/>
                </a:lnSpc>
              </a:pPr>
              <a:r>
                <a:rPr lang="pt-PT" sz="1200" dirty="0" err="1"/>
                <a:t>Xau</a:t>
              </a:r>
              <a:r>
                <a:rPr lang="pt-PT" sz="1200" dirty="0"/>
                <a:t>!</a:t>
              </a:r>
            </a:p>
            <a:p>
              <a:pPr>
                <a:lnSpc>
                  <a:spcPct val="245000"/>
                </a:lnSpc>
              </a:pPr>
              <a:r>
                <a:rPr lang="pt-PT" sz="1200" dirty="0"/>
                <a:t>Até amanhã!</a:t>
              </a:r>
            </a:p>
            <a:p>
              <a:pPr>
                <a:lnSpc>
                  <a:spcPct val="245000"/>
                </a:lnSpc>
              </a:pPr>
              <a:r>
                <a:rPr lang="pt-PT" sz="1200" dirty="0"/>
                <a:t>Até logo!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78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512553"/>
            <a:ext cx="7920990" cy="4053078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6" b="27338"/>
          <a:stretch/>
        </p:blipFill>
        <p:spPr>
          <a:xfrm rot="21480000">
            <a:off x="853377" y="847507"/>
            <a:ext cx="7437246" cy="33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F8765FD-8F78-7B41-9CED-17526E0558D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9" y="308880"/>
            <a:ext cx="4320000" cy="12693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9880EA0-4D22-F944-8FB2-65D38380C2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00" y="380216"/>
            <a:ext cx="4320000" cy="15728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17A1893-92EE-1842-88AE-DF083914C8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9" y="1802363"/>
            <a:ext cx="4320000" cy="7913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A12640-4376-FF4D-BFFA-3EFA930239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7"/>
          <a:stretch/>
        </p:blipFill>
        <p:spPr>
          <a:xfrm>
            <a:off x="4639100" y="2195190"/>
            <a:ext cx="4320000" cy="676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3167BED-0DF6-D146-90CD-2D743FC367C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9" y="2817930"/>
            <a:ext cx="4320000" cy="16570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F54C74D-F4D7-EE41-AC30-7DBC2F85C7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00" y="3114128"/>
            <a:ext cx="4320000" cy="12612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CaixaDeTexto 1">
            <a:hlinkClick r:id="rId8"/>
            <a:extLst>
              <a:ext uri="{FF2B5EF4-FFF2-40B4-BE49-F238E27FC236}">
                <a16:creationId xmlns:a16="http://schemas.microsoft.com/office/drawing/2014/main" id="{0EF06095-65CC-9E4F-868E-5D64D04B334D}"/>
              </a:ext>
            </a:extLst>
          </p:cNvPr>
          <p:cNvSpPr txBox="1"/>
          <p:nvPr/>
        </p:nvSpPr>
        <p:spPr>
          <a:xfrm>
            <a:off x="168119" y="4667953"/>
            <a:ext cx="532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i="1" dirty="0" err="1">
                <a:solidFill>
                  <a:schemeClr val="bg1">
                    <a:lumMod val="50000"/>
                  </a:schemeClr>
                </a:solidFill>
              </a:rPr>
              <a:t>Source</a:t>
            </a:r>
            <a:r>
              <a:rPr lang="pt-PT" sz="1200" i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pt-PT" sz="1200" i="1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pt-PT" sz="1200" i="1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pt-PT" sz="1200" i="1" dirty="0" err="1">
                <a:solidFill>
                  <a:schemeClr val="bg1">
                    <a:lumMod val="50000"/>
                  </a:schemeClr>
                </a:solidFill>
              </a:rPr>
              <a:t>www.eslfast.com</a:t>
            </a:r>
            <a:r>
              <a:rPr lang="pt-PT" sz="1200" i="1" dirty="0">
                <a:solidFill>
                  <a:schemeClr val="bg1">
                    <a:lumMod val="50000"/>
                  </a:schemeClr>
                </a:solidFill>
              </a:rPr>
              <a:t>/robot/</a:t>
            </a:r>
            <a:r>
              <a:rPr lang="pt-PT" sz="1200" i="1" dirty="0" err="1">
                <a:solidFill>
                  <a:schemeClr val="bg1">
                    <a:lumMod val="50000"/>
                  </a:schemeClr>
                </a:solidFill>
              </a:rPr>
              <a:t>topics</a:t>
            </a:r>
            <a:r>
              <a:rPr lang="pt-PT" sz="1200" i="1" dirty="0">
                <a:solidFill>
                  <a:schemeClr val="bg1">
                    <a:lumMod val="50000"/>
                  </a:schemeClr>
                </a:solidFill>
              </a:rPr>
              <a:t>/bank/</a:t>
            </a:r>
            <a:r>
              <a:rPr lang="pt-PT" sz="1200" i="1" dirty="0" err="1">
                <a:solidFill>
                  <a:schemeClr val="bg1">
                    <a:lumMod val="50000"/>
                  </a:schemeClr>
                </a:solidFill>
              </a:rPr>
              <a:t>bank.htm</a:t>
            </a:r>
            <a:endParaRPr lang="pt-PT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9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121" y="482600"/>
            <a:ext cx="5947756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7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9FF99BD-075F-4761-A995-6FC574BD2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21A54-9BA3-4EA9-B460-5A829ADD90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A8F714-B9D8-488A-8CCA-E9948FF913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482601"/>
            <a:ext cx="8178800" cy="4178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7" y="1403307"/>
            <a:ext cx="7463281" cy="23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0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217</Words>
  <Application>Microsoft Macintosh PowerPoint</Application>
  <PresentationFormat>Apresentação no Ecrã (16:9)</PresentationFormat>
  <Paragraphs>33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Calibri</vt:lpstr>
      <vt:lpstr>Impact</vt:lpstr>
      <vt:lpstr>Office Theme</vt:lpstr>
      <vt:lpstr>Custom Design</vt:lpstr>
      <vt:lpstr>Apresentação do PowerPoint</vt:lpstr>
      <vt:lpstr>Apresentação do PowerPoint</vt:lpstr>
      <vt:lpstr>Apresentação do PowerPoint</vt:lpstr>
      <vt:lpstr>Desenvolvimento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Fábio Teixeira</cp:lastModifiedBy>
  <cp:revision>89</cp:revision>
  <dcterms:created xsi:type="dcterms:W3CDTF">2014-04-01T16:27:38Z</dcterms:created>
  <dcterms:modified xsi:type="dcterms:W3CDTF">2018-04-20T09:55:44Z</dcterms:modified>
</cp:coreProperties>
</file>